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1" r:id="rId3"/>
    <p:sldId id="280" r:id="rId4"/>
    <p:sldId id="27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09/08/2021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Computer vision progress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1E00B46D-636F-4CDE-9DE5-0CBE970CC2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49" y="1664421"/>
            <a:ext cx="5852172" cy="4389129"/>
          </a:xfrm>
          <a:prstGeom prst="rect">
            <a:avLst/>
          </a:prstGeom>
        </p:spPr>
      </p:pic>
      <p:pic>
        <p:nvPicPr>
          <p:cNvPr id="5" name="tracked_r-b_markers_footage">
            <a:hlinkClick r:id="" action="ppaction://media"/>
            <a:extLst>
              <a:ext uri="{FF2B5EF4-FFF2-40B4-BE49-F238E27FC236}">
                <a16:creationId xmlns:a16="http://schemas.microsoft.com/office/drawing/2014/main" id="{D630582E-0BB1-47E5-A1CD-0B5B3ABFC3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49457" y="1223549"/>
            <a:ext cx="3343778" cy="2507343"/>
          </a:xfrm>
          <a:prstGeom prst="rect">
            <a:avLst/>
          </a:prstGeom>
        </p:spPr>
      </p:pic>
      <p:pic>
        <p:nvPicPr>
          <p:cNvPr id="6" name="tracked_copper_wire_actuator_5_epochs">
            <a:hlinkClick r:id="" action="ppaction://media"/>
            <a:extLst>
              <a:ext uri="{FF2B5EF4-FFF2-40B4-BE49-F238E27FC236}">
                <a16:creationId xmlns:a16="http://schemas.microsoft.com/office/drawing/2014/main" id="{AD5618D0-DCB2-4935-BDA9-0941B78CAF9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49457" y="3730893"/>
            <a:ext cx="3343778" cy="250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407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Copper wire actuator data</a:t>
            </a:r>
            <a:endParaRPr lang="en-GB" sz="2400" dirty="0">
              <a:latin typeface="+mj-lt"/>
            </a:endParaRPr>
          </a:p>
        </p:txBody>
      </p:sp>
      <p:pic>
        <p:nvPicPr>
          <p:cNvPr id="4" name="Picture 3" descr="A close-up of a circuit board&#10;&#10;Description automatically generated with low confidence">
            <a:extLst>
              <a:ext uri="{FF2B5EF4-FFF2-40B4-BE49-F238E27FC236}">
                <a16:creationId xmlns:a16="http://schemas.microsoft.com/office/drawing/2014/main" id="{3E959995-82F3-4AE4-91E6-945D17A63F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9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9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Copper wire actuator data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6E8DCD13-E9EB-431B-8B79-3D51731F2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078" y="1522827"/>
            <a:ext cx="7777843" cy="381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15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3049</TotalTime>
  <Words>23</Words>
  <Application>Microsoft Office PowerPoint</Application>
  <PresentationFormat>Widescreen</PresentationFormat>
  <Paragraphs>5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Times New Roman</vt:lpstr>
      <vt:lpstr>Office Theme</vt:lpstr>
      <vt:lpstr>EIT x Soft Robots:  project update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115</cp:revision>
  <dcterms:created xsi:type="dcterms:W3CDTF">2021-03-21T14:20:38Z</dcterms:created>
  <dcterms:modified xsi:type="dcterms:W3CDTF">2021-08-13T15:31:40Z</dcterms:modified>
</cp:coreProperties>
</file>

<file path=docProps/thumbnail.jpeg>
</file>